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6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7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3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3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0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3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7BD47-7106-45A7-A3D2-0A059A5B4B1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DABE1-F8ED-4AE9-9D7C-23C50DF38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4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dirty="0" smtClean="0"/>
              <a:t>محاضرة 7 معدات ما بعد الحصاد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612147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08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519988" cy="603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44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1037"/>
            <a:ext cx="7513637" cy="60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19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827736" cy="378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7827736" cy="242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03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407151" cy="580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24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3738"/>
            <a:ext cx="7164148" cy="503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2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674"/>
            <a:ext cx="7002909" cy="666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67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213887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32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21088"/>
            <a:ext cx="6670656" cy="23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636941" cy="351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5109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عرض على الشاشة (3:4)‏</PresentationFormat>
  <Paragraphs>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محاضرة 7 معدات ما بعد الحصاد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7 معدات ما بعد الحصاد</dc:title>
  <dc:creator>acer</dc:creator>
  <cp:lastModifiedBy>acer</cp:lastModifiedBy>
  <cp:revision>2</cp:revision>
  <dcterms:created xsi:type="dcterms:W3CDTF">2020-06-22T18:32:45Z</dcterms:created>
  <dcterms:modified xsi:type="dcterms:W3CDTF">2020-06-22T18:50:44Z</dcterms:modified>
</cp:coreProperties>
</file>